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5" r:id="rId12"/>
    <p:sldId id="263" r:id="rId13"/>
    <p:sldId id="264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81569" autoAdjust="0"/>
  </p:normalViewPr>
  <p:slideViewPr>
    <p:cSldViewPr snapToGrid="0">
      <p:cViewPr>
        <p:scale>
          <a:sx n="75" d="100"/>
          <a:sy n="75" d="100"/>
        </p:scale>
        <p:origin x="174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Master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9" y="1872542"/>
            <a:ext cx="3312161" cy="640429"/>
          </a:xfrm>
        </p:spPr>
        <p:txBody>
          <a:bodyPr/>
          <a:lstStyle/>
          <a:p>
            <a:r>
              <a:rPr lang="nl-BE" dirty="0"/>
              <a:t>Ibe </a:t>
            </a:r>
            <a:r>
              <a:rPr lang="nl-BE" dirty="0" err="1"/>
              <a:t>Packo</a:t>
            </a:r>
            <a:r>
              <a:rPr lang="nl-BE" dirty="0"/>
              <a:t>, </a:t>
            </a:r>
            <a:r>
              <a:rPr lang="nl-BE" altLang="nl-BE" dirty="0"/>
              <a:t>Robbe Verhelst,         </a:t>
            </a:r>
            <a:r>
              <a:rPr lang="nl-BE" dirty="0"/>
              <a:t>Xander Claessens, </a:t>
            </a:r>
            <a:r>
              <a:rPr lang="nl-BE" altLang="nl-BE" dirty="0"/>
              <a:t>Gert De Craemere</a:t>
            </a:r>
            <a:endParaRPr lang="nl-BE" dirty="0"/>
          </a:p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9167461-0FF8-04E0-8286-9E7D381D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1A45C8-A093-D4F3-5B7A-872A25C37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B2F32EC-02AC-6ABB-23BB-1E3CD84DF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BA3F5A-160E-6D0E-1819-2CC26CFF73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DB43051-6A5A-CECF-794A-EEDB57D66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5C913A9-F0E1-7B1A-3DDD-440C5BB860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DAFDEF-1424-9C95-278F-ECC89976CF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1DF60F5C-3F20-ED0D-7F65-7C1731FD35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8589" y="910485"/>
            <a:ext cx="745717" cy="461665"/>
          </a:xfrm>
        </p:spPr>
        <p:txBody>
          <a:bodyPr/>
          <a:lstStyle/>
          <a:p>
            <a:r>
              <a:rPr lang="nl-BE" dirty="0"/>
              <a:t>wat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4E47989-CBFD-6FD8-2BAC-35133D9EE5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38589" y="5155147"/>
            <a:ext cx="1220206" cy="461665"/>
          </a:xfrm>
        </p:spPr>
        <p:txBody>
          <a:bodyPr/>
          <a:lstStyle/>
          <a:p>
            <a:r>
              <a:rPr lang="nl-BE" dirty="0" err="1"/>
              <a:t>docker</a:t>
            </a:r>
            <a:endParaRPr lang="nl-BE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ED947C85-74E5-6696-B016-0C55269E7D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38589" y="4306213"/>
            <a:ext cx="1130438" cy="461665"/>
          </a:xfrm>
        </p:spPr>
        <p:txBody>
          <a:bodyPr/>
          <a:lstStyle/>
          <a:p>
            <a:r>
              <a:rPr lang="nl-BE" dirty="0"/>
              <a:t>server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500A1CD3-A538-BE11-7EDA-35D328DFA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8589" y="3457281"/>
            <a:ext cx="1335622" cy="461665"/>
          </a:xfrm>
        </p:spPr>
        <p:txBody>
          <a:bodyPr/>
          <a:lstStyle/>
          <a:p>
            <a:r>
              <a:rPr lang="nl-BE" dirty="0" err="1"/>
              <a:t>process</a:t>
            </a:r>
            <a:endParaRPr lang="nl-BE" dirty="0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71C48F36-93A9-883B-1C7F-19D9AF3A6A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42010" y="2608349"/>
            <a:ext cx="744114" cy="461665"/>
          </a:xfrm>
        </p:spPr>
        <p:txBody>
          <a:bodyPr/>
          <a:lstStyle/>
          <a:p>
            <a:r>
              <a:rPr lang="nl-BE" dirty="0"/>
              <a:t>hoe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5EBC2BF2-18EB-C9EA-6E1E-B866E74C6D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8589" y="1759417"/>
            <a:ext cx="1412566" cy="461665"/>
          </a:xfrm>
        </p:spPr>
        <p:txBody>
          <a:bodyPr/>
          <a:lstStyle/>
          <a:p>
            <a:r>
              <a:rPr lang="nl-BE" dirty="0"/>
              <a:t>waarom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E3E6C49-6213-18B9-58EE-FDCE684683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A1C375A1-C48F-F5E2-407C-45C05A573E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338DD07E-9A4A-5A36-3759-5E3AF78F252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E9CD1558-D8DC-F326-F5EB-03378A106B4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4C01A21B-6403-770C-0079-12B47CB3C4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360C7250-5D87-048B-0F46-2A9979F520E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24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A816580-2C19-B854-39B4-08CFB5D1F7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69C9369-14F2-00D7-9FCB-E34CAC0C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project Master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1D5AEF-D5D7-FF13-AFE5-D2FE0B546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28E6223-4BEC-55CD-B7A1-0E68CD0ADE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Project master is een home assistent manager voor projecten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3039359-F3D5-8AAC-935C-097C6B1D0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9572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EA2CF97E-B492-957E-184E-52CA8A2D9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44576F3-B7E4-8935-B0A0-3FFFC5B7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werd PM gemaakt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D1AEB5-4D21-E693-B652-B22B85A73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0FBF3B0-EE74-03C0-43FF-6DC568A041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Om makkelijker verbinding te maken met projecten</a:t>
            </a:r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5BD8EB6-71A3-16AD-D8B1-D934F74F7C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649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9C5DC6CA-B0FA-E8FC-504B-622BF190F0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316DF3-F930-62C1-07D7-6FF2E4B7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werkt PM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93BB5C0-43DD-54B9-33F1-12FE4DA2AA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280C8D4-1183-95A3-8D84-497703F24D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Op een server kan je </a:t>
            </a:r>
            <a:r>
              <a:rPr lang="nl-BE" dirty="0" err="1"/>
              <a:t>devices</a:t>
            </a:r>
            <a:r>
              <a:rPr lang="nl-BE" dirty="0"/>
              <a:t> toevoegen die zo makkelijker toegang baar zijn op een home </a:t>
            </a:r>
            <a:r>
              <a:rPr lang="nl-BE" dirty="0" err="1"/>
              <a:t>assistant</a:t>
            </a:r>
            <a:endParaRPr lang="nl-BE" dirty="0"/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942F6D-968F-3266-5F46-55724CFEB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882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E4BCD113-7A0C-29FC-5001-8469D5E7E0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CE0F29B-D493-7940-A974-E89CCFE5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proces van PM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D5CE6F-F1CB-D847-2260-172EC37B4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E64064C-7B66-F1A4-896A-FCF31019E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Device connectie</a:t>
            </a:r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62D2DF87-74FE-2DBD-C08B-F39F65BAF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547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BE889D02-140B-FA55-919A-75E2F5DED1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3C71EF2-9752-6697-C8B4-0BD269BA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Server Opbouw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ED5A379-61F4-FD57-3D5F-B56B60ECE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9362BA-BB6A-C26A-2A88-0DC0ABA75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2663106"/>
            <a:ext cx="62007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3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E5E2DA3-1F18-7D36-D104-0FC89CEDD9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7DE2E4A-B8C4-F31B-B725-D50BCF9F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Docker schema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3EA2A0E-FDD9-67C0-A6D8-F9AC65537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EABF897-F5E0-1A79-620B-89FBC988FE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F63142-273C-0708-B8F4-4D9F2826C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8D2514-D2A9-DE28-F335-2912C0940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94" y="2368988"/>
            <a:ext cx="73437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53DC1-91F5-05CE-E404-41F79900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76B8FB-4BDB-358B-CB44-C27829056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E0C15F3-7AA0-6271-27BA-E4EF351096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3828419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115</TotalTime>
  <Words>77</Words>
  <Application>Microsoft Office PowerPoint</Application>
  <PresentationFormat>Breedbeeld</PresentationFormat>
  <Paragraphs>21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9</vt:i4>
      </vt:variant>
    </vt:vector>
  </HeadingPairs>
  <TitlesOfParts>
    <vt:vector size="19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Project Master</vt:lpstr>
      <vt:lpstr>PowerPoint-presentatie</vt:lpstr>
      <vt:lpstr>Wat is project Master</vt:lpstr>
      <vt:lpstr>Waarom werd PM gemaakt</vt:lpstr>
      <vt:lpstr>Hoe werkt PM</vt:lpstr>
      <vt:lpstr>Het proces van PM</vt:lpstr>
      <vt:lpstr>Server Opbouw</vt:lpstr>
      <vt:lpstr>Docker schema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Master</dc:title>
  <dc:creator>Gert DC</dc:creator>
  <cp:lastModifiedBy>Gert DC</cp:lastModifiedBy>
  <cp:revision>4</cp:revision>
  <dcterms:created xsi:type="dcterms:W3CDTF">2023-12-04T07:27:33Z</dcterms:created>
  <dcterms:modified xsi:type="dcterms:W3CDTF">2023-12-04T09:23:07Z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